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Libre Baskerville"/>
      <p:regular r:id="rId12"/>
    </p:embeddedFont>
    <p:embeddedFont>
      <p:font typeface="Libre Baskerville"/>
      <p:regular r:id="rId13"/>
    </p:embeddedFont>
    <p:embeddedFont>
      <p:font typeface="Libre Baskerville"/>
      <p:regular r:id="rId14"/>
    </p:embeddedFont>
    <p:embeddedFont>
      <p:font typeface="Libre Baskerville"/>
      <p:regular r:id="rId15"/>
    </p:embeddedFont>
    <p:embeddedFont>
      <p:font typeface="Open Sans"/>
      <p:regular r:id="rId16"/>
    </p:embeddedFont>
    <p:embeddedFont>
      <p:font typeface="Open Sans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3-1.png>
</file>

<file path=ppt/media/image-3-2.png>
</file>

<file path=ppt/media/image-3-3.png>
</file>

<file path=ppt/media/image-4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Industrial Visit to DAIKIN Industries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Observations &amp; Learnings from our industrial visit to Daikin, one of the world's leading HVAC solution providers.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3101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285661"/>
            <a:ext cx="268652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9495A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Divyank Harjani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4436"/>
            <a:ext cx="100372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Introduction to DAIKIN Industries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301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Overview of Daikin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1133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Japanese multinational, HVAC solutions.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4121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Established in 1924.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50818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Headquarters: Osaka, Japan.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34301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Global Presence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32928" y="401133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Operates in 150+ countries.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34301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India Operations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401133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Manufacturing facilities in Neemrana, Rajasthan.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095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Industrial Visit Observations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688669"/>
            <a:ext cx="1134070" cy="23049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915483"/>
            <a:ext cx="33322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Manufacturing Process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405902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Raw material sourcing &amp; supply chain.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754422" y="390489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Assembly line operations.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754422" y="440388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Quality control &amp; testing.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993600"/>
            <a:ext cx="1134070" cy="230493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754422" y="52204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Technology Used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754422" y="571083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IoT-enabled AC units.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754422" y="620982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AI-driven energy efficiency solutions.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754422" y="670881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Automated assembly systems.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98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Learning Outcomes from the Visit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37522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264337"/>
            <a:ext cx="49921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Production &amp; Automation Insights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4072295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EAE8F3"/>
          </a:solidFill>
          <a:ln/>
        </p:spPr>
      </p:sp>
      <p:sp>
        <p:nvSpPr>
          <p:cNvPr id="7" name="Text 4"/>
          <p:cNvSpPr/>
          <p:nvPr/>
        </p:nvSpPr>
        <p:spPr>
          <a:xfrm>
            <a:off x="1020604" y="4299109"/>
            <a:ext cx="55262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Sustainability &amp; Green Manufacturing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5107067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EAE8F3"/>
          </a:solidFill>
          <a:ln/>
        </p:spPr>
      </p:sp>
      <p:sp>
        <p:nvSpPr>
          <p:cNvPr id="9" name="Text 6"/>
          <p:cNvSpPr/>
          <p:nvPr/>
        </p:nvSpPr>
        <p:spPr>
          <a:xfrm>
            <a:off x="1020604" y="5333881"/>
            <a:ext cx="63197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Quality Assurance &amp; Compliance Standards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793790" y="6141839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6368653"/>
            <a:ext cx="57003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Supply Chain &amp; Logistics Optimization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6280" y="562689"/>
            <a:ext cx="8089344" cy="639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ERD for Daikin’s Supply Chain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6280" y="1693307"/>
            <a:ext cx="2376964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4067" y="1739265"/>
            <a:ext cx="6717268" cy="521934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552158" y="1693307"/>
            <a:ext cx="2376964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16280" y="7418903"/>
            <a:ext cx="13197840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Entities and relationships in Daikin's supply chain.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2025-03-12T06:49:39Z</dcterms:created>
  <dcterms:modified xsi:type="dcterms:W3CDTF">2025-03-12T06:49:39Z</dcterms:modified>
</cp:coreProperties>
</file>